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General Sans" pitchFamily="50" charset="0"/>
      <p:regular r:id="rId4"/>
      <p:bold r:id="rId5"/>
      <p:italic r:id="rId6"/>
      <p:boldItalic r:id="rId7"/>
    </p:embeddedFont>
    <p:embeddedFont>
      <p:font typeface="HelveticaNeueLT Pro 55 Roman" panose="020B0804020202020204" pitchFamily="34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7FA"/>
    <a:srgbClr val="B4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062" y="8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37F4-71C7-2466-A19C-CBB14C583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78B97-E593-D34F-6509-5EE0F61FE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DFFAA-85D7-038B-143F-32598E9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09FD-96AF-4051-A458-77FD1ECB305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9D843-982F-F7E3-9EFC-8903776B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19B9A-BC87-150E-F861-84DC1211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12D0-4A57-4930-89AA-8166EB82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53FAE-AFBD-AA62-40BE-EF5C68A2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7D901-5AAD-D21C-0CB4-DB824E700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D3D82-19E5-062C-00A5-D3B267FD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09FD-96AF-4051-A458-77FD1ECB305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0FD24-E214-0584-3A67-94CDFC36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8C898-9C50-C612-D163-4FDE3AA9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12D0-4A57-4930-89AA-8166EB82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6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C2A2D-1051-56B4-1910-FFA09471E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5647C-AEB1-961F-2F7C-7CFED964D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BC462-18C2-97EE-1B08-FA18B6C3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09FD-96AF-4051-A458-77FD1ECB305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C3B2E-6541-96CD-3E52-94149B0F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06C68-2F70-A429-2E16-8959E421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12D0-4A57-4930-89AA-8166EB82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3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BE13-FC10-895F-CB68-A88F7E44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C2DAC-3FAC-5EA2-3BC4-55DCA9E48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799E-F62A-6825-149E-9A5DCC3F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09FD-96AF-4051-A458-77FD1ECB305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263FE-3BA7-BBCD-17D3-844E4BEE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3D0E7-2F60-7EDF-CFE9-4A528CB8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12D0-4A57-4930-89AA-8166EB82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9349-17C4-9016-5030-FD7E08FB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43F23-D5C5-D1E1-85A6-199536BD1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47088-4CC6-AAE1-9D3C-10875206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09FD-96AF-4051-A458-77FD1ECB305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26ED4-0AFE-EB9A-10F4-01187210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A6BAD-6442-340D-49DB-A4E8B114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12D0-4A57-4930-89AA-8166EB82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DAC7-9080-D295-3DF6-E9774587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9FC5-29F5-73AD-F582-7ADAB46A3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B8CDF-0E43-58B5-485F-7A29B81B1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2257E-4E65-6863-B7E1-094563DD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09FD-96AF-4051-A458-77FD1ECB305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A30F3-EA26-E8FE-9E9B-97444554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61422-4843-6098-1543-EBD30DEC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12D0-4A57-4930-89AA-8166EB82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F322-5AA3-B4DB-B09D-CB807CBC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4E827-ABAA-14A4-D773-4B09C114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3E61A-65D0-6D92-DA7E-041337534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F92D9-3689-900D-56A1-D95223A0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B09DE-9A81-060A-A9FD-EED374BF9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F48AF-CBF7-DE7B-9091-60602F2E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09FD-96AF-4051-A458-77FD1ECB305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1B4B2-A2B0-E19A-6B06-71DE021C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6ACF0-D406-FD26-BF03-3D0C6B82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12D0-4A57-4930-89AA-8166EB82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7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4747-251A-F0D9-9FE9-FCC78A92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786DE-C79E-0A97-09BF-6D6A8571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09FD-96AF-4051-A458-77FD1ECB305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4C654-F47A-0249-4418-06D3C491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F4D85-DF1F-8596-D02A-5AB34F40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12D0-4A57-4930-89AA-8166EB82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6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C7420-724B-E037-3E43-895893A5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09FD-96AF-4051-A458-77FD1ECB305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F3DAD-2AD6-8783-3CF0-853DFDB2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2848B-303D-6BA3-F667-2352F7F7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12D0-4A57-4930-89AA-8166EB82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6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3AC3-1E2A-FEED-902B-D904E15B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CAC3-BC24-5BA2-814D-32013ADA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D7D2-C066-9F45-ED20-805FD3509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3E6C8-8A25-E33C-BA5C-D354FDF4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09FD-96AF-4051-A458-77FD1ECB305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91424-BFC7-2051-595C-CEE679A6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AF256-A261-2D8D-8E8D-72C67820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12D0-4A57-4930-89AA-8166EB82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5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0B0F-9BA8-21BF-29F5-8B58DB81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65AFF-DADB-FF4F-90DC-51A463BA6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B18F1-4587-7026-E511-8A5406FAC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31D1A-4BB1-127B-23FF-166F5FDC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09FD-96AF-4051-A458-77FD1ECB305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1AFB2-061B-CE8A-65BC-9A510217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ED40A-C6D7-F196-6C3A-906E92F0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12D0-4A57-4930-89AA-8166EB82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8E59E-999C-C2F0-8D2A-BAC08A37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87C50-7E70-4AB7-1216-D910D2567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9D138-D6C4-E1DE-C721-5DAA2577E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6609FD-96AF-4051-A458-77FD1ECB305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7093A-1DFF-8A59-ED02-2903D1182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AD3B1-DCE8-9D19-CBB6-CC0146FF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312D0-4A57-4930-89AA-8166EB82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9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1C0F6F-BE06-ACD1-A6B7-CD4E9A9BECCA}"/>
              </a:ext>
            </a:extLst>
          </p:cNvPr>
          <p:cNvSpPr/>
          <p:nvPr/>
        </p:nvSpPr>
        <p:spPr>
          <a:xfrm>
            <a:off x="2718634" y="1835943"/>
            <a:ext cx="2064355" cy="246221"/>
          </a:xfrm>
          <a:prstGeom prst="roundRect">
            <a:avLst>
              <a:gd name="adj" fmla="val 8251"/>
            </a:avLst>
          </a:prstGeom>
          <a:gradFill>
            <a:gsLst>
              <a:gs pos="0">
                <a:srgbClr val="14A2CE"/>
              </a:gs>
              <a:gs pos="100000">
                <a:srgbClr val="3DC2E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426D30-890B-0C79-4D19-6F52D63C5D04}"/>
              </a:ext>
            </a:extLst>
          </p:cNvPr>
          <p:cNvSpPr/>
          <p:nvPr/>
        </p:nvSpPr>
        <p:spPr>
          <a:xfrm>
            <a:off x="4896225" y="1835943"/>
            <a:ext cx="2064355" cy="246222"/>
          </a:xfrm>
          <a:prstGeom prst="roundRect">
            <a:avLst>
              <a:gd name="adj" fmla="val 8251"/>
            </a:avLst>
          </a:prstGeom>
          <a:gradFill>
            <a:gsLst>
              <a:gs pos="0">
                <a:srgbClr val="14A2CE"/>
              </a:gs>
              <a:gs pos="100000">
                <a:srgbClr val="3DC2E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DC4380-89B2-43F4-CC2E-7B95A510EA5C}"/>
              </a:ext>
            </a:extLst>
          </p:cNvPr>
          <p:cNvSpPr/>
          <p:nvPr/>
        </p:nvSpPr>
        <p:spPr>
          <a:xfrm>
            <a:off x="7072896" y="1835941"/>
            <a:ext cx="2064355" cy="246223"/>
          </a:xfrm>
          <a:prstGeom prst="roundRect">
            <a:avLst>
              <a:gd name="adj" fmla="val 8251"/>
            </a:avLst>
          </a:prstGeom>
          <a:gradFill>
            <a:gsLst>
              <a:gs pos="0">
                <a:srgbClr val="14A2CE"/>
              </a:gs>
              <a:gs pos="100000">
                <a:srgbClr val="3DC2E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86DBC9-0716-9C72-78C0-58029E6EBDDD}"/>
              </a:ext>
            </a:extLst>
          </p:cNvPr>
          <p:cNvSpPr/>
          <p:nvPr/>
        </p:nvSpPr>
        <p:spPr>
          <a:xfrm>
            <a:off x="541043" y="1186815"/>
            <a:ext cx="2064355" cy="895350"/>
          </a:xfrm>
          <a:prstGeom prst="roundRect">
            <a:avLst>
              <a:gd name="adj" fmla="val 8251"/>
            </a:avLst>
          </a:prstGeom>
          <a:gradFill>
            <a:gsLst>
              <a:gs pos="0">
                <a:srgbClr val="14A2CE"/>
              </a:gs>
              <a:gs pos="100000">
                <a:srgbClr val="3DC2E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B910C1-1C63-148B-6296-717BA93FC923}"/>
              </a:ext>
            </a:extLst>
          </p:cNvPr>
          <p:cNvSpPr/>
          <p:nvPr/>
        </p:nvSpPr>
        <p:spPr>
          <a:xfrm>
            <a:off x="541043" y="1752599"/>
            <a:ext cx="11207261" cy="419100"/>
          </a:xfrm>
          <a:prstGeom prst="roundRect">
            <a:avLst>
              <a:gd name="adj" fmla="val 108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3EEC7-9E42-B6BF-BA86-3369BA499532}"/>
              </a:ext>
            </a:extLst>
          </p:cNvPr>
          <p:cNvSpPr txBox="1"/>
          <p:nvPr/>
        </p:nvSpPr>
        <p:spPr>
          <a:xfrm>
            <a:off x="541043" y="228600"/>
            <a:ext cx="242053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Pro 55 Roman" panose="020B0804020202020204" pitchFamily="34" charset="0"/>
              </a:rPr>
              <a:t>Pets Adoption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834E94-C162-57CC-2E5A-D273A3490831}"/>
              </a:ext>
            </a:extLst>
          </p:cNvPr>
          <p:cNvSpPr txBox="1"/>
          <p:nvPr/>
        </p:nvSpPr>
        <p:spPr>
          <a:xfrm>
            <a:off x="686859" y="1849751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B62F7-28FC-CAB0-686F-089D69DCCEFD}"/>
              </a:ext>
            </a:extLst>
          </p:cNvPr>
          <p:cNvSpPr txBox="1"/>
          <p:nvPr/>
        </p:nvSpPr>
        <p:spPr>
          <a:xfrm>
            <a:off x="1692699" y="1849751"/>
            <a:ext cx="388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Pet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1AEC05-7E9D-E6B3-D5C4-C2FC81B796A2}"/>
              </a:ext>
            </a:extLst>
          </p:cNvPr>
          <p:cNvSpPr txBox="1"/>
          <p:nvPr/>
        </p:nvSpPr>
        <p:spPr>
          <a:xfrm>
            <a:off x="3574839" y="184975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Specie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7EDF6-50F4-990F-F0EA-0FFFAD8A070D}"/>
              </a:ext>
            </a:extLst>
          </p:cNvPr>
          <p:cNvSpPr txBox="1"/>
          <p:nvPr/>
        </p:nvSpPr>
        <p:spPr>
          <a:xfrm>
            <a:off x="4740401" y="1849751"/>
            <a:ext cx="5277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Breed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78B9B7-D8BA-940B-7281-5498B9C0A097}"/>
              </a:ext>
            </a:extLst>
          </p:cNvPr>
          <p:cNvSpPr txBox="1"/>
          <p:nvPr/>
        </p:nvSpPr>
        <p:spPr>
          <a:xfrm>
            <a:off x="5905963" y="1849751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Fee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1687F-0A02-1FA9-EBA8-A3AB0784A63D}"/>
              </a:ext>
            </a:extLst>
          </p:cNvPr>
          <p:cNvSpPr txBox="1"/>
          <p:nvPr/>
        </p:nvSpPr>
        <p:spPr>
          <a:xfrm>
            <a:off x="7429963" y="1849751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Elapsed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7D04C6-A1BC-9495-126F-1AEB2465A773}"/>
              </a:ext>
            </a:extLst>
          </p:cNvPr>
          <p:cNvSpPr txBox="1"/>
          <p:nvPr/>
        </p:nvSpPr>
        <p:spPr>
          <a:xfrm>
            <a:off x="9906463" y="1849751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Status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0E8665-EF3C-0C89-E5A2-A31173B0592F}"/>
              </a:ext>
            </a:extLst>
          </p:cNvPr>
          <p:cNvSpPr txBox="1"/>
          <p:nvPr/>
        </p:nvSpPr>
        <p:spPr>
          <a:xfrm>
            <a:off x="613199" y="1330821"/>
            <a:ext cx="71654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1</a:t>
            </a:r>
            <a:r>
              <a:rPr lang="en-US" baseline="30000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 Cat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B0134F-ABA2-E345-2CD9-A0EDF922B087}"/>
              </a:ext>
            </a:extLst>
          </p:cNvPr>
          <p:cNvSpPr txBox="1"/>
          <p:nvPr/>
        </p:nvSpPr>
        <p:spPr>
          <a:xfrm>
            <a:off x="2810206" y="1330821"/>
            <a:ext cx="7646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2</a:t>
            </a:r>
            <a:r>
              <a:rPr lang="en-US" baseline="30000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nd</a:t>
            </a:r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 Cat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773956-B7C1-71FE-25FA-83CC1CAFF5F5}"/>
              </a:ext>
            </a:extLst>
          </p:cNvPr>
          <p:cNvSpPr txBox="1"/>
          <p:nvPr/>
        </p:nvSpPr>
        <p:spPr>
          <a:xfrm>
            <a:off x="4973157" y="1330821"/>
            <a:ext cx="7117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3</a:t>
            </a:r>
            <a:r>
              <a:rPr lang="en-US" baseline="30000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rd </a:t>
            </a:r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Cat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27C57E-A7ED-EE0A-401F-E1DB1DA675A3}"/>
              </a:ext>
            </a:extLst>
          </p:cNvPr>
          <p:cNvSpPr txBox="1"/>
          <p:nvPr/>
        </p:nvSpPr>
        <p:spPr>
          <a:xfrm>
            <a:off x="7124819" y="1330821"/>
            <a:ext cx="7037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4</a:t>
            </a:r>
            <a:r>
              <a:rPr lang="en-US" baseline="30000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Cat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AB77507-E1F0-F07C-ED32-97CC0A11AA27}"/>
              </a:ext>
            </a:extLst>
          </p:cNvPr>
          <p:cNvGrpSpPr/>
          <p:nvPr/>
        </p:nvGrpSpPr>
        <p:grpSpPr>
          <a:xfrm>
            <a:off x="541043" y="2263140"/>
            <a:ext cx="11207261" cy="419100"/>
            <a:chOff x="541043" y="2263140"/>
            <a:chExt cx="11207261" cy="41910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8DEC445C-4CE0-A6A0-F294-5CE9F620D408}"/>
                </a:ext>
              </a:extLst>
            </p:cNvPr>
            <p:cNvSpPr/>
            <p:nvPr/>
          </p:nvSpPr>
          <p:spPr>
            <a:xfrm>
              <a:off x="541043" y="2263140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CA4153-B3DE-7B67-654E-8EC16075B280}"/>
                </a:ext>
              </a:extLst>
            </p:cNvPr>
            <p:cNvSpPr txBox="1"/>
            <p:nvPr/>
          </p:nvSpPr>
          <p:spPr>
            <a:xfrm>
              <a:off x="686859" y="2359560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01458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4FC5CBA-7D8A-D33C-AF66-017811C72DE7}"/>
                </a:ext>
              </a:extLst>
            </p:cNvPr>
            <p:cNvSpPr txBox="1"/>
            <p:nvPr/>
          </p:nvSpPr>
          <p:spPr>
            <a:xfrm>
              <a:off x="1767478" y="2359560"/>
              <a:ext cx="5373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Speedy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0577E32-57C4-26AF-DBFC-E63083C2185E}"/>
                </a:ext>
              </a:extLst>
            </p:cNvPr>
            <p:cNvSpPr txBox="1"/>
            <p:nvPr/>
          </p:nvSpPr>
          <p:spPr>
            <a:xfrm>
              <a:off x="3606898" y="2359560"/>
              <a:ext cx="3738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Dog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6F2DA07-C337-3688-A207-D6766825DDBA}"/>
                </a:ext>
              </a:extLst>
            </p:cNvPr>
            <p:cNvSpPr txBox="1"/>
            <p:nvPr/>
          </p:nvSpPr>
          <p:spPr>
            <a:xfrm>
              <a:off x="4740401" y="2359560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Labrador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C8671E8-5C9E-4429-14EA-3EEDDD5405AA}"/>
                </a:ext>
              </a:extLst>
            </p:cNvPr>
            <p:cNvSpPr txBox="1"/>
            <p:nvPr/>
          </p:nvSpPr>
          <p:spPr>
            <a:xfrm>
              <a:off x="5905963" y="2359560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2796C13-2AF0-5920-7FB0-10BDFD4C0896}"/>
                </a:ext>
              </a:extLst>
            </p:cNvPr>
            <p:cNvSpPr txBox="1"/>
            <p:nvPr/>
          </p:nvSpPr>
          <p:spPr>
            <a:xfrm>
              <a:off x="7429963" y="2359560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3CEE383-8D16-AE38-0642-8667A7A8BB1C}"/>
                </a:ext>
              </a:extLst>
            </p:cNvPr>
            <p:cNvGrpSpPr/>
            <p:nvPr/>
          </p:nvGrpSpPr>
          <p:grpSpPr>
            <a:xfrm>
              <a:off x="9785682" y="2359560"/>
              <a:ext cx="842010" cy="215444"/>
              <a:chOff x="9785682" y="2359560"/>
              <a:chExt cx="842010" cy="215444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F2EC195D-44F7-8629-CB7D-47D3DC7ACC69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DF59A43-DBEE-3126-0A09-8747148D7307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9663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Payment</a:t>
                </a:r>
              </a:p>
            </p:txBody>
          </p:sp>
        </p:grpSp>
        <p:pic>
          <p:nvPicPr>
            <p:cNvPr id="82" name="Picture 81" descr="Dog posing for a photograph">
              <a:extLst>
                <a:ext uri="{FF2B5EF4-FFF2-40B4-BE49-F238E27FC236}">
                  <a16:creationId xmlns:a16="http://schemas.microsoft.com/office/drawing/2014/main" id="{003C16F7-065D-3353-F083-4984CF576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7" r="23871"/>
            <a:stretch/>
          </p:blipFill>
          <p:spPr>
            <a:xfrm>
              <a:off x="1598722" y="2370131"/>
              <a:ext cx="194302" cy="194302"/>
            </a:xfrm>
            <a:prstGeom prst="ellipse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554E34C-5490-38EC-8556-ADEED3DB4358}"/>
              </a:ext>
            </a:extLst>
          </p:cNvPr>
          <p:cNvGrpSpPr/>
          <p:nvPr/>
        </p:nvGrpSpPr>
        <p:grpSpPr>
          <a:xfrm>
            <a:off x="541043" y="2779706"/>
            <a:ext cx="11207261" cy="419100"/>
            <a:chOff x="541043" y="2779706"/>
            <a:chExt cx="11207261" cy="41910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4FDCAF8-3279-926A-9089-392CA3412AF0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B97AD9A-6957-DA84-54AC-6583E39C8344}"/>
                </a:ext>
              </a:extLst>
            </p:cNvPr>
            <p:cNvSpPr txBox="1"/>
            <p:nvPr/>
          </p:nvSpPr>
          <p:spPr>
            <a:xfrm>
              <a:off x="686859" y="2876126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01458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953EBAF-EE66-9B10-1DC3-F477641146D8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030DF0-2BB2-2187-9D1C-EE7A73BE833B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5E02095-FFE8-C83E-C185-DD8530A9E1D0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EBA8A5-E47A-383A-6ACC-94A57274D1D1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75481DC-AFA5-46DA-B471-459F5319175A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E8F3551-3D19-7911-AA1E-DD7ED9E7D665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4B195F3D-B859-E5F2-6804-4063D5F6A9BA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6FA9EE4-21CD-9FD7-1FD0-4688985A54B0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94" name="Picture 93" descr="A cat sitting on a desk&#10;&#10;Description automatically generated">
              <a:extLst>
                <a:ext uri="{FF2B5EF4-FFF2-40B4-BE49-F238E27FC236}">
                  <a16:creationId xmlns:a16="http://schemas.microsoft.com/office/drawing/2014/main" id="{C7863174-C7EE-C93C-9D3E-9842D99F5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B6078EE-DC7C-F2C9-4C93-C95E4F27BCDF}"/>
              </a:ext>
            </a:extLst>
          </p:cNvPr>
          <p:cNvGrpSpPr/>
          <p:nvPr/>
        </p:nvGrpSpPr>
        <p:grpSpPr>
          <a:xfrm>
            <a:off x="541043" y="3295226"/>
            <a:ext cx="11207261" cy="419100"/>
            <a:chOff x="541043" y="2779706"/>
            <a:chExt cx="11207261" cy="4191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499E90A3-7151-5618-D097-9CA6A5F3BB5C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9D0E19F-0AD7-57C3-A217-C44755C1AAD3}"/>
                </a:ext>
              </a:extLst>
            </p:cNvPr>
            <p:cNvSpPr txBox="1"/>
            <p:nvPr/>
          </p:nvSpPr>
          <p:spPr>
            <a:xfrm>
              <a:off x="686859" y="2876126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01458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5E8E201-F073-3C2E-583F-543E22E71B82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5FA4568-AF28-A2A2-33E8-3EE24D7B3A98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ABAB5FD-004E-1009-8D44-E21EFD2FB1C1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87E2873-83E8-FDF6-1899-25F059E42D51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2B530A3-8F40-5D83-F47F-5CE563B3D4CE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40E031-828D-03D7-7AD4-CD8DF605CED5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72304945-BFEB-2812-F5F4-0BABC2410516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B990E9D-56B8-B9A6-413B-880CAEB1F20A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06" name="Picture 105" descr="A cat sitting on a desk&#10;&#10;Description automatically generated">
              <a:extLst>
                <a:ext uri="{FF2B5EF4-FFF2-40B4-BE49-F238E27FC236}">
                  <a16:creationId xmlns:a16="http://schemas.microsoft.com/office/drawing/2014/main" id="{23AF43A7-9DD4-BAF6-F9BA-974CDE78E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C5FAC5A-7115-D6C0-6098-1FF43EE6440B}"/>
              </a:ext>
            </a:extLst>
          </p:cNvPr>
          <p:cNvGrpSpPr/>
          <p:nvPr/>
        </p:nvGrpSpPr>
        <p:grpSpPr>
          <a:xfrm>
            <a:off x="541043" y="3810746"/>
            <a:ext cx="11207261" cy="419100"/>
            <a:chOff x="541043" y="2779706"/>
            <a:chExt cx="11207261" cy="419100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A4EBCE50-EF6A-3EE0-3AAC-3B48A84055D7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CAD2D4B-B843-BA02-39E9-E956C56C94F3}"/>
                </a:ext>
              </a:extLst>
            </p:cNvPr>
            <p:cNvSpPr txBox="1"/>
            <p:nvPr/>
          </p:nvSpPr>
          <p:spPr>
            <a:xfrm>
              <a:off x="686859" y="2876126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01458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0C76D3B-E654-9FAB-020C-6A67132DEFAC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6977A48-8540-2627-79D7-C794D69A5D43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A63B3E5-5E54-A302-5D98-BEBD4CF67701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BFE63F5-E1F4-5442-1BDF-CE0FA0E72CB6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D6EE4C2-9698-0A94-3D4E-95109B658D0B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5A84DB1-6192-1BB3-E374-426A79176D4B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852B60FA-62AE-2FEB-6511-2AFDC9396F2C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CD37165-268F-C96A-34D9-A72FD5D6A4D6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18" name="Picture 117" descr="A cat sitting on a desk&#10;&#10;Description automatically generated">
              <a:extLst>
                <a:ext uri="{FF2B5EF4-FFF2-40B4-BE49-F238E27FC236}">
                  <a16:creationId xmlns:a16="http://schemas.microsoft.com/office/drawing/2014/main" id="{80CDAF69-33F1-ADBC-8F04-E8613CC28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455089C-537A-5FA5-FCB2-5ADEA9E1335C}"/>
              </a:ext>
            </a:extLst>
          </p:cNvPr>
          <p:cNvGrpSpPr/>
          <p:nvPr/>
        </p:nvGrpSpPr>
        <p:grpSpPr>
          <a:xfrm>
            <a:off x="541043" y="4326266"/>
            <a:ext cx="11207261" cy="419100"/>
            <a:chOff x="541043" y="2779706"/>
            <a:chExt cx="11207261" cy="419100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C274D4C2-7F2C-A421-A258-7C67A460C290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9B05C48-05B1-040A-00F6-CCC5C0E1FA20}"/>
                </a:ext>
              </a:extLst>
            </p:cNvPr>
            <p:cNvSpPr txBox="1"/>
            <p:nvPr/>
          </p:nvSpPr>
          <p:spPr>
            <a:xfrm>
              <a:off x="686859" y="2876126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01458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89C73B2-0D1F-139F-3BCD-8DD9A1589733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CE89AA0-ECF3-6CFF-9D80-540CB98B5CD7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3E45EC7-1E30-BCA0-8DF6-9FDB1B9FBDAC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3934D0F-2116-2983-750B-B6D88AF7FC3F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1912B49-60E4-E6E2-836C-87EB3DCF11E8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FA8268B-C026-509E-A7D1-AC81A5ADD626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CFFE5596-B56D-4E72-B731-D8ED0B8DF446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25F7F477-B69D-3D42-8FFF-BE8F629FD0CA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30" name="Picture 129" descr="A cat sitting on a desk&#10;&#10;Description automatically generated">
              <a:extLst>
                <a:ext uri="{FF2B5EF4-FFF2-40B4-BE49-F238E27FC236}">
                  <a16:creationId xmlns:a16="http://schemas.microsoft.com/office/drawing/2014/main" id="{26499C8F-555B-E0C4-08C3-86CDFCF62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7B873BD-D6DE-8387-C95D-FE55B3BE3A7A}"/>
              </a:ext>
            </a:extLst>
          </p:cNvPr>
          <p:cNvGrpSpPr/>
          <p:nvPr/>
        </p:nvGrpSpPr>
        <p:grpSpPr>
          <a:xfrm>
            <a:off x="541043" y="4841786"/>
            <a:ext cx="11207261" cy="419100"/>
            <a:chOff x="541043" y="2779706"/>
            <a:chExt cx="11207261" cy="419100"/>
          </a:xfrm>
        </p:grpSpPr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B7A57CAC-B3B2-9B46-ADDF-FEF7F2B9E4C6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3B5D30A-843E-69F5-B8FD-C090403D764B}"/>
                </a:ext>
              </a:extLst>
            </p:cNvPr>
            <p:cNvSpPr txBox="1"/>
            <p:nvPr/>
          </p:nvSpPr>
          <p:spPr>
            <a:xfrm>
              <a:off x="686859" y="2876126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01458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3F01020-47BB-434A-8C6E-50CF2A5EABF7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F17CBDF-9183-EBCB-4014-6AD493A314FE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681D47C-86AA-11AB-A3EC-8FD1B4C3B7BC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C30F5D2-8182-7F7D-FBA7-FA9FF160B084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FC3C88A-F4CA-4E3D-843D-33F12903FE25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5F655AF-91A0-131A-7419-3F16D205FFDD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0C5256E7-BF9D-F396-9FF8-B8E40CD175D2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014D021-D5C9-0647-56C8-963B2F330A0F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42" name="Picture 141" descr="A cat sitting on a desk&#10;&#10;Description automatically generated">
              <a:extLst>
                <a:ext uri="{FF2B5EF4-FFF2-40B4-BE49-F238E27FC236}">
                  <a16:creationId xmlns:a16="http://schemas.microsoft.com/office/drawing/2014/main" id="{69E58032-5BD4-4BAA-FA75-36CA0A03DF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CF3F0ED-93D0-0183-DD0C-E325412C3FC9}"/>
              </a:ext>
            </a:extLst>
          </p:cNvPr>
          <p:cNvGrpSpPr/>
          <p:nvPr/>
        </p:nvGrpSpPr>
        <p:grpSpPr>
          <a:xfrm>
            <a:off x="12610146" y="2263140"/>
            <a:ext cx="11207261" cy="419100"/>
            <a:chOff x="541043" y="2263140"/>
            <a:chExt cx="11207261" cy="419100"/>
          </a:xfrm>
        </p:grpSpPr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70E0F86D-29BF-58B6-3F74-97071D9ABCD2}"/>
                </a:ext>
              </a:extLst>
            </p:cNvPr>
            <p:cNvSpPr/>
            <p:nvPr/>
          </p:nvSpPr>
          <p:spPr>
            <a:xfrm>
              <a:off x="541043" y="2263140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1C2371C-4F2D-8CDA-9FED-499E7FD0FD0A}"/>
                </a:ext>
              </a:extLst>
            </p:cNvPr>
            <p:cNvSpPr txBox="1"/>
            <p:nvPr/>
          </p:nvSpPr>
          <p:spPr>
            <a:xfrm>
              <a:off x="686859" y="2359560"/>
              <a:ext cx="4459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01459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73E9ECF-BFC8-78FF-6BC7-6BDAD7CDC82E}"/>
                </a:ext>
              </a:extLst>
            </p:cNvPr>
            <p:cNvSpPr txBox="1"/>
            <p:nvPr/>
          </p:nvSpPr>
          <p:spPr>
            <a:xfrm>
              <a:off x="1767478" y="2359560"/>
              <a:ext cx="5373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Speedy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A24A64E-A9D9-42AF-67B9-A161214F2532}"/>
                </a:ext>
              </a:extLst>
            </p:cNvPr>
            <p:cNvSpPr txBox="1"/>
            <p:nvPr/>
          </p:nvSpPr>
          <p:spPr>
            <a:xfrm>
              <a:off x="3606898" y="2359560"/>
              <a:ext cx="3738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Dog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F1AA2F4A-30DE-C42B-65CE-AAE88083B7B6}"/>
                </a:ext>
              </a:extLst>
            </p:cNvPr>
            <p:cNvSpPr txBox="1"/>
            <p:nvPr/>
          </p:nvSpPr>
          <p:spPr>
            <a:xfrm>
              <a:off x="4740401" y="2359560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Labrador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BB6E80F-A1CD-61F9-C694-38FA81A604B8}"/>
                </a:ext>
              </a:extLst>
            </p:cNvPr>
            <p:cNvSpPr txBox="1"/>
            <p:nvPr/>
          </p:nvSpPr>
          <p:spPr>
            <a:xfrm>
              <a:off x="5905963" y="2359560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490B97F-981A-03A3-1166-E1DD2492D4BD}"/>
                </a:ext>
              </a:extLst>
            </p:cNvPr>
            <p:cNvSpPr txBox="1"/>
            <p:nvPr/>
          </p:nvSpPr>
          <p:spPr>
            <a:xfrm>
              <a:off x="7429963" y="2359560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EA50EB36-C694-D824-6A4A-2CF443C626FC}"/>
                </a:ext>
              </a:extLst>
            </p:cNvPr>
            <p:cNvGrpSpPr/>
            <p:nvPr/>
          </p:nvGrpSpPr>
          <p:grpSpPr>
            <a:xfrm>
              <a:off x="9785682" y="2359560"/>
              <a:ext cx="842010" cy="215444"/>
              <a:chOff x="9785682" y="2359560"/>
              <a:chExt cx="842010" cy="215444"/>
            </a:xfrm>
          </p:grpSpPr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F562832A-C0B9-3332-0B54-3C0D7E81A7D5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7E57A179-1032-3893-9FFF-27BB6D0AB1BB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9663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Payment</a:t>
                </a:r>
              </a:p>
            </p:txBody>
          </p:sp>
        </p:grpSp>
        <p:pic>
          <p:nvPicPr>
            <p:cNvPr id="158" name="Picture 157" descr="Dog posing for a photograph">
              <a:extLst>
                <a:ext uri="{FF2B5EF4-FFF2-40B4-BE49-F238E27FC236}">
                  <a16:creationId xmlns:a16="http://schemas.microsoft.com/office/drawing/2014/main" id="{A019E7B0-E386-363A-0CF8-8CCEB4E36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7" r="23871"/>
            <a:stretch/>
          </p:blipFill>
          <p:spPr>
            <a:xfrm>
              <a:off x="1598722" y="2370131"/>
              <a:ext cx="194302" cy="194302"/>
            </a:xfrm>
            <a:prstGeom prst="ellipse">
              <a:avLst/>
            </a:prstGeom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98B5EA4-3A6F-6C9F-0564-06331E3B603D}"/>
              </a:ext>
            </a:extLst>
          </p:cNvPr>
          <p:cNvGrpSpPr/>
          <p:nvPr/>
        </p:nvGrpSpPr>
        <p:grpSpPr>
          <a:xfrm>
            <a:off x="13372146" y="2779706"/>
            <a:ext cx="11207261" cy="419100"/>
            <a:chOff x="541043" y="2779706"/>
            <a:chExt cx="11207261" cy="419100"/>
          </a:xfrm>
        </p:grpSpPr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6E12AB30-3246-6B48-DC3F-8F98B890EF90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C50ECCC-CE27-B4A2-944F-8CC08BD17529}"/>
                </a:ext>
              </a:extLst>
            </p:cNvPr>
            <p:cNvSpPr txBox="1"/>
            <p:nvPr/>
          </p:nvSpPr>
          <p:spPr>
            <a:xfrm>
              <a:off x="686859" y="2876126"/>
              <a:ext cx="4459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01459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02D3EC7-6B91-9C1A-D26B-5868FDAC8273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8256561-5E1B-9922-D943-0AA826E5E27E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ABDD44EA-7E75-4163-EB1D-46A7DF883028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5FCEAC8-4B92-FC00-6AF5-F4DC7193683E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E2ED269-7814-657F-050A-51C9FBF5AA48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1BA1589C-8DF9-E087-24AF-C4E564BA66CF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58CCB630-8E3A-C5F7-A468-65478B3C99F9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937EDC7-6B2B-29E9-032D-20B19E5F2685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70" name="Picture 169" descr="A cat sitting on a desk&#10;&#10;Description automatically generated">
              <a:extLst>
                <a:ext uri="{FF2B5EF4-FFF2-40B4-BE49-F238E27FC236}">
                  <a16:creationId xmlns:a16="http://schemas.microsoft.com/office/drawing/2014/main" id="{9CCAD93E-F37E-ABCE-8B60-277B6F9C9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3519EBF-541F-820E-3C7B-B01870E69EAF}"/>
              </a:ext>
            </a:extLst>
          </p:cNvPr>
          <p:cNvGrpSpPr/>
          <p:nvPr/>
        </p:nvGrpSpPr>
        <p:grpSpPr>
          <a:xfrm>
            <a:off x="14195106" y="3295226"/>
            <a:ext cx="11207261" cy="419100"/>
            <a:chOff x="541043" y="2779706"/>
            <a:chExt cx="11207261" cy="419100"/>
          </a:xfrm>
        </p:grpSpPr>
        <p:sp>
          <p:nvSpPr>
            <p:cNvPr id="174" name="Rectangle: Rounded Corners 173">
              <a:extLst>
                <a:ext uri="{FF2B5EF4-FFF2-40B4-BE49-F238E27FC236}">
                  <a16:creationId xmlns:a16="http://schemas.microsoft.com/office/drawing/2014/main" id="{B1D9496C-26D0-2B46-203C-B31BDF5AAB7F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E3DA66FE-35D3-052A-C1DA-C9DED6E03AEB}"/>
                </a:ext>
              </a:extLst>
            </p:cNvPr>
            <p:cNvSpPr txBox="1"/>
            <p:nvPr/>
          </p:nvSpPr>
          <p:spPr>
            <a:xfrm>
              <a:off x="686859" y="2876126"/>
              <a:ext cx="4459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01459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4482428-F50A-93ED-5C35-48F604B494DA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C9C9AF06-C2F6-AA15-7552-9A00C9891F3D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6E39EF76-99A6-A714-E861-6830CDC5E884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AB86A86E-4CC7-DE4C-F2A8-7FDA305C774A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A3B4B8C-350A-2B91-91FE-D7E17C289C27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8FE4E84-8267-3FA4-A295-CB23B5975ECD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FB89DF22-D033-4078-E2C9-43885E63F9FF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B6406BA-5D10-CDCB-C1B1-8FD2726F13B7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82" name="Picture 181" descr="A cat sitting on a desk&#10;&#10;Description automatically generated">
              <a:extLst>
                <a:ext uri="{FF2B5EF4-FFF2-40B4-BE49-F238E27FC236}">
                  <a16:creationId xmlns:a16="http://schemas.microsoft.com/office/drawing/2014/main" id="{F68386D0-B178-959F-CDC3-5DAC8B51D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CF37587-1758-8142-6A32-9138FC35B1AA}"/>
              </a:ext>
            </a:extLst>
          </p:cNvPr>
          <p:cNvGrpSpPr/>
          <p:nvPr/>
        </p:nvGrpSpPr>
        <p:grpSpPr>
          <a:xfrm>
            <a:off x="15151481" y="3810746"/>
            <a:ext cx="11207261" cy="419100"/>
            <a:chOff x="541043" y="2779706"/>
            <a:chExt cx="11207261" cy="419100"/>
          </a:xfrm>
        </p:grpSpPr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7A585F51-22D5-3598-AFEB-8115DFFA07C4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B09C6B9F-8741-0C4D-9549-A442C67702B7}"/>
                </a:ext>
              </a:extLst>
            </p:cNvPr>
            <p:cNvSpPr txBox="1"/>
            <p:nvPr/>
          </p:nvSpPr>
          <p:spPr>
            <a:xfrm>
              <a:off x="686859" y="2876126"/>
              <a:ext cx="4459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01459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F90E75F8-509A-AEDB-2022-60B70EFE61D4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165C84B5-CF70-D878-70AD-8B723E1A7260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44C666A-AA64-3196-87EF-1182CCA91FAC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4A6F166B-2419-BB87-D38B-43E14BAD03F1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1E03949F-4708-2544-6F85-F74F97A9254C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FA8E6C3C-09DE-7E32-5C17-325EE75830B7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41496089-BAD4-B18E-CBA3-FDF3B1BE1DC7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5E44348F-CDC7-34D2-EA92-1150FEB3F849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94" name="Picture 193" descr="A cat sitting on a desk&#10;&#10;Description automatically generated">
              <a:extLst>
                <a:ext uri="{FF2B5EF4-FFF2-40B4-BE49-F238E27FC236}">
                  <a16:creationId xmlns:a16="http://schemas.microsoft.com/office/drawing/2014/main" id="{EDF27FD2-72D9-14BB-71A5-75D148DF7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1DC56E6-1BAB-2EF6-16DE-26DB3193BC6F}"/>
              </a:ext>
            </a:extLst>
          </p:cNvPr>
          <p:cNvGrpSpPr/>
          <p:nvPr/>
        </p:nvGrpSpPr>
        <p:grpSpPr>
          <a:xfrm>
            <a:off x="15778356" y="4326266"/>
            <a:ext cx="11207261" cy="419100"/>
            <a:chOff x="541043" y="2779706"/>
            <a:chExt cx="11207261" cy="419100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1F81AAA9-42FD-2B09-0AA3-410FC48BE2AE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30B67BB-0A96-3B68-EEC2-5B315702802C}"/>
                </a:ext>
              </a:extLst>
            </p:cNvPr>
            <p:cNvSpPr txBox="1"/>
            <p:nvPr/>
          </p:nvSpPr>
          <p:spPr>
            <a:xfrm>
              <a:off x="686859" y="2876126"/>
              <a:ext cx="4459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01459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8EBEED1A-4F6D-778E-ED24-845001D70EDD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1B8FB15-2662-A53C-4610-073FF76CB1D0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7B68E9CB-E1B0-5E2E-F56A-177F9B6DA076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2C04E0F2-0B44-30A6-C1C6-4BB20766C628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E239B1A-95E3-BA3B-894D-4FA5B636B22F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1AE803B2-7A61-58C4-9AC5-49323F70D77C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8234BBB5-1688-DFB1-FA30-36490B427B60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0D78C9D2-B688-117F-648D-6C7B0EA17C4C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206" name="Picture 205" descr="A cat sitting on a desk&#10;&#10;Description automatically generated">
              <a:extLst>
                <a:ext uri="{FF2B5EF4-FFF2-40B4-BE49-F238E27FC236}">
                  <a16:creationId xmlns:a16="http://schemas.microsoft.com/office/drawing/2014/main" id="{E26465A6-22DD-B7AD-3C84-609BA28DF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F64D4E5-9B1D-3C19-ACCE-F4846FE9CAD4}"/>
              </a:ext>
            </a:extLst>
          </p:cNvPr>
          <p:cNvGrpSpPr/>
          <p:nvPr/>
        </p:nvGrpSpPr>
        <p:grpSpPr>
          <a:xfrm>
            <a:off x="16670726" y="4841786"/>
            <a:ext cx="11207261" cy="419100"/>
            <a:chOff x="541043" y="2779706"/>
            <a:chExt cx="11207261" cy="419100"/>
          </a:xfrm>
        </p:grpSpPr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572CE140-FC90-F639-E0B0-88F1FA819E5E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D206E753-4F0F-3990-4A30-C909C6F03CF5}"/>
                </a:ext>
              </a:extLst>
            </p:cNvPr>
            <p:cNvSpPr txBox="1"/>
            <p:nvPr/>
          </p:nvSpPr>
          <p:spPr>
            <a:xfrm>
              <a:off x="686859" y="2876126"/>
              <a:ext cx="4459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01459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921A3D0B-4C9D-A305-828A-CD895938D5E6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C5C2044C-9B75-0669-77F8-9C88B1E6D2B2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A925B2D9-F670-BA3B-E2DF-F5BF37332D6C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869F2237-CD2C-81CA-4DDA-4D44E9EB027B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E734AB60-0F6D-39E6-F90C-CACE7CA0AFD2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1F4922B3-FBF4-9F0E-5E13-6816EDC70CC3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6D2200EE-5186-5436-923B-03CF48C03B82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1C349CA-BFC0-0339-001D-34D02532B6F9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218" name="Picture 217" descr="A cat sitting on a desk&#10;&#10;Description automatically generated">
              <a:extLst>
                <a:ext uri="{FF2B5EF4-FFF2-40B4-BE49-F238E27FC236}">
                  <a16:creationId xmlns:a16="http://schemas.microsoft.com/office/drawing/2014/main" id="{F038E627-E24A-EB5A-D6EF-2B8A161A7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810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1C0F6F-BE06-ACD1-A6B7-CD4E9A9BECCA}"/>
              </a:ext>
            </a:extLst>
          </p:cNvPr>
          <p:cNvSpPr/>
          <p:nvPr/>
        </p:nvSpPr>
        <p:spPr>
          <a:xfrm>
            <a:off x="2718634" y="1186815"/>
            <a:ext cx="2064355" cy="895349"/>
          </a:xfrm>
          <a:prstGeom prst="roundRect">
            <a:avLst>
              <a:gd name="adj" fmla="val 8251"/>
            </a:avLst>
          </a:prstGeom>
          <a:gradFill>
            <a:gsLst>
              <a:gs pos="0">
                <a:srgbClr val="14A2CE"/>
              </a:gs>
              <a:gs pos="100000">
                <a:srgbClr val="3DC2E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426D30-890B-0C79-4D19-6F52D63C5D04}"/>
              </a:ext>
            </a:extLst>
          </p:cNvPr>
          <p:cNvSpPr/>
          <p:nvPr/>
        </p:nvSpPr>
        <p:spPr>
          <a:xfrm>
            <a:off x="4896225" y="1835943"/>
            <a:ext cx="2064355" cy="246222"/>
          </a:xfrm>
          <a:prstGeom prst="roundRect">
            <a:avLst>
              <a:gd name="adj" fmla="val 8251"/>
            </a:avLst>
          </a:prstGeom>
          <a:gradFill>
            <a:gsLst>
              <a:gs pos="0">
                <a:srgbClr val="14A2CE"/>
              </a:gs>
              <a:gs pos="100000">
                <a:srgbClr val="3DC2E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DC4380-89B2-43F4-CC2E-7B95A510EA5C}"/>
              </a:ext>
            </a:extLst>
          </p:cNvPr>
          <p:cNvSpPr/>
          <p:nvPr/>
        </p:nvSpPr>
        <p:spPr>
          <a:xfrm>
            <a:off x="7072896" y="1835941"/>
            <a:ext cx="2064355" cy="246223"/>
          </a:xfrm>
          <a:prstGeom prst="roundRect">
            <a:avLst>
              <a:gd name="adj" fmla="val 8251"/>
            </a:avLst>
          </a:prstGeom>
          <a:gradFill>
            <a:gsLst>
              <a:gs pos="0">
                <a:srgbClr val="14A2CE"/>
              </a:gs>
              <a:gs pos="100000">
                <a:srgbClr val="3DC2E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86DBC9-0716-9C72-78C0-58029E6EBDDD}"/>
              </a:ext>
            </a:extLst>
          </p:cNvPr>
          <p:cNvSpPr/>
          <p:nvPr/>
        </p:nvSpPr>
        <p:spPr>
          <a:xfrm>
            <a:off x="541043" y="1835941"/>
            <a:ext cx="2064355" cy="246224"/>
          </a:xfrm>
          <a:prstGeom prst="roundRect">
            <a:avLst>
              <a:gd name="adj" fmla="val 8251"/>
            </a:avLst>
          </a:prstGeom>
          <a:gradFill>
            <a:gsLst>
              <a:gs pos="0">
                <a:srgbClr val="14A2CE"/>
              </a:gs>
              <a:gs pos="100000">
                <a:srgbClr val="3DC2E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B910C1-1C63-148B-6296-717BA93FC923}"/>
              </a:ext>
            </a:extLst>
          </p:cNvPr>
          <p:cNvSpPr/>
          <p:nvPr/>
        </p:nvSpPr>
        <p:spPr>
          <a:xfrm>
            <a:off x="541043" y="1752599"/>
            <a:ext cx="11207261" cy="419100"/>
          </a:xfrm>
          <a:prstGeom prst="roundRect">
            <a:avLst>
              <a:gd name="adj" fmla="val 108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3EEC7-9E42-B6BF-BA86-3369BA499532}"/>
              </a:ext>
            </a:extLst>
          </p:cNvPr>
          <p:cNvSpPr txBox="1"/>
          <p:nvPr/>
        </p:nvSpPr>
        <p:spPr>
          <a:xfrm>
            <a:off x="541043" y="228600"/>
            <a:ext cx="242053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Pro 55 Roman" panose="020B0804020202020204" pitchFamily="34" charset="0"/>
              </a:rPr>
              <a:t>Pets Adoption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834E94-C162-57CC-2E5A-D273A3490831}"/>
              </a:ext>
            </a:extLst>
          </p:cNvPr>
          <p:cNvSpPr txBox="1"/>
          <p:nvPr/>
        </p:nvSpPr>
        <p:spPr>
          <a:xfrm>
            <a:off x="686859" y="1849751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B62F7-28FC-CAB0-686F-089D69DCCEFD}"/>
              </a:ext>
            </a:extLst>
          </p:cNvPr>
          <p:cNvSpPr txBox="1"/>
          <p:nvPr/>
        </p:nvSpPr>
        <p:spPr>
          <a:xfrm>
            <a:off x="1692699" y="1849751"/>
            <a:ext cx="388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Pet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1AEC05-7E9D-E6B3-D5C4-C2FC81B796A2}"/>
              </a:ext>
            </a:extLst>
          </p:cNvPr>
          <p:cNvSpPr txBox="1"/>
          <p:nvPr/>
        </p:nvSpPr>
        <p:spPr>
          <a:xfrm>
            <a:off x="3574839" y="184975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Specie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7EDF6-50F4-990F-F0EA-0FFFAD8A070D}"/>
              </a:ext>
            </a:extLst>
          </p:cNvPr>
          <p:cNvSpPr txBox="1"/>
          <p:nvPr/>
        </p:nvSpPr>
        <p:spPr>
          <a:xfrm>
            <a:off x="4740401" y="1849751"/>
            <a:ext cx="5277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Breed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78B9B7-D8BA-940B-7281-5498B9C0A097}"/>
              </a:ext>
            </a:extLst>
          </p:cNvPr>
          <p:cNvSpPr txBox="1"/>
          <p:nvPr/>
        </p:nvSpPr>
        <p:spPr>
          <a:xfrm>
            <a:off x="5905963" y="1849751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Fee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1687F-0A02-1FA9-EBA8-A3AB0784A63D}"/>
              </a:ext>
            </a:extLst>
          </p:cNvPr>
          <p:cNvSpPr txBox="1"/>
          <p:nvPr/>
        </p:nvSpPr>
        <p:spPr>
          <a:xfrm>
            <a:off x="7429963" y="1849751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Elapsed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7D04C6-A1BC-9495-126F-1AEB2465A773}"/>
              </a:ext>
            </a:extLst>
          </p:cNvPr>
          <p:cNvSpPr txBox="1"/>
          <p:nvPr/>
        </p:nvSpPr>
        <p:spPr>
          <a:xfrm>
            <a:off x="9906463" y="1849751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neral Sans" pitchFamily="50" charset="0"/>
              </a:rPr>
              <a:t>Status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0E8665-EF3C-0C89-E5A2-A31173B0592F}"/>
              </a:ext>
            </a:extLst>
          </p:cNvPr>
          <p:cNvSpPr txBox="1"/>
          <p:nvPr/>
        </p:nvSpPr>
        <p:spPr>
          <a:xfrm>
            <a:off x="613199" y="1330821"/>
            <a:ext cx="71654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1</a:t>
            </a:r>
            <a:r>
              <a:rPr lang="en-US" baseline="30000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 Cat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B0134F-ABA2-E345-2CD9-A0EDF922B087}"/>
              </a:ext>
            </a:extLst>
          </p:cNvPr>
          <p:cNvSpPr txBox="1"/>
          <p:nvPr/>
        </p:nvSpPr>
        <p:spPr>
          <a:xfrm>
            <a:off x="2810206" y="1330821"/>
            <a:ext cx="7646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2</a:t>
            </a:r>
            <a:r>
              <a:rPr lang="en-US" baseline="30000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nd</a:t>
            </a:r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 Cat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773956-B7C1-71FE-25FA-83CC1CAFF5F5}"/>
              </a:ext>
            </a:extLst>
          </p:cNvPr>
          <p:cNvSpPr txBox="1"/>
          <p:nvPr/>
        </p:nvSpPr>
        <p:spPr>
          <a:xfrm>
            <a:off x="4973157" y="1330821"/>
            <a:ext cx="7117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3</a:t>
            </a:r>
            <a:r>
              <a:rPr lang="en-US" baseline="30000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rd </a:t>
            </a:r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Cat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27C57E-A7ED-EE0A-401F-E1DB1DA675A3}"/>
              </a:ext>
            </a:extLst>
          </p:cNvPr>
          <p:cNvSpPr txBox="1"/>
          <p:nvPr/>
        </p:nvSpPr>
        <p:spPr>
          <a:xfrm>
            <a:off x="7124819" y="1330821"/>
            <a:ext cx="7037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4</a:t>
            </a:r>
            <a:r>
              <a:rPr lang="en-US" baseline="30000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Cat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AB77507-E1F0-F07C-ED32-97CC0A11AA27}"/>
              </a:ext>
            </a:extLst>
          </p:cNvPr>
          <p:cNvGrpSpPr/>
          <p:nvPr/>
        </p:nvGrpSpPr>
        <p:grpSpPr>
          <a:xfrm>
            <a:off x="541043" y="2263140"/>
            <a:ext cx="11207261" cy="419100"/>
            <a:chOff x="541043" y="2263140"/>
            <a:chExt cx="11207261" cy="41910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8DEC445C-4CE0-A6A0-F294-5CE9F620D408}"/>
                </a:ext>
              </a:extLst>
            </p:cNvPr>
            <p:cNvSpPr/>
            <p:nvPr/>
          </p:nvSpPr>
          <p:spPr>
            <a:xfrm>
              <a:off x="541043" y="2263140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CA4153-B3DE-7B67-654E-8EC16075B280}"/>
                </a:ext>
              </a:extLst>
            </p:cNvPr>
            <p:cNvSpPr txBox="1"/>
            <p:nvPr/>
          </p:nvSpPr>
          <p:spPr>
            <a:xfrm>
              <a:off x="686859" y="2359560"/>
              <a:ext cx="4459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01459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4FC5CBA-7D8A-D33C-AF66-017811C72DE7}"/>
                </a:ext>
              </a:extLst>
            </p:cNvPr>
            <p:cNvSpPr txBox="1"/>
            <p:nvPr/>
          </p:nvSpPr>
          <p:spPr>
            <a:xfrm>
              <a:off x="1767478" y="2359560"/>
              <a:ext cx="5373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Speedy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0577E32-57C4-26AF-DBFC-E63083C2185E}"/>
                </a:ext>
              </a:extLst>
            </p:cNvPr>
            <p:cNvSpPr txBox="1"/>
            <p:nvPr/>
          </p:nvSpPr>
          <p:spPr>
            <a:xfrm>
              <a:off x="3606898" y="2359560"/>
              <a:ext cx="3738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Dog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6F2DA07-C337-3688-A207-D6766825DDBA}"/>
                </a:ext>
              </a:extLst>
            </p:cNvPr>
            <p:cNvSpPr txBox="1"/>
            <p:nvPr/>
          </p:nvSpPr>
          <p:spPr>
            <a:xfrm>
              <a:off x="4740401" y="2359560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Labrador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C8671E8-5C9E-4429-14EA-3EEDDD5405AA}"/>
                </a:ext>
              </a:extLst>
            </p:cNvPr>
            <p:cNvSpPr txBox="1"/>
            <p:nvPr/>
          </p:nvSpPr>
          <p:spPr>
            <a:xfrm>
              <a:off x="5905963" y="2359560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2796C13-2AF0-5920-7FB0-10BDFD4C0896}"/>
                </a:ext>
              </a:extLst>
            </p:cNvPr>
            <p:cNvSpPr txBox="1"/>
            <p:nvPr/>
          </p:nvSpPr>
          <p:spPr>
            <a:xfrm>
              <a:off x="7429963" y="2359560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3CEE383-8D16-AE38-0642-8667A7A8BB1C}"/>
                </a:ext>
              </a:extLst>
            </p:cNvPr>
            <p:cNvGrpSpPr/>
            <p:nvPr/>
          </p:nvGrpSpPr>
          <p:grpSpPr>
            <a:xfrm>
              <a:off x="9785682" y="2359560"/>
              <a:ext cx="842010" cy="215444"/>
              <a:chOff x="9785682" y="2359560"/>
              <a:chExt cx="842010" cy="215444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F2EC195D-44F7-8629-CB7D-47D3DC7ACC69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DF59A43-DBEE-3126-0A09-8747148D7307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9663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Payment</a:t>
                </a:r>
              </a:p>
            </p:txBody>
          </p:sp>
        </p:grpSp>
        <p:pic>
          <p:nvPicPr>
            <p:cNvPr id="82" name="Picture 81" descr="Dog posing for a photograph">
              <a:extLst>
                <a:ext uri="{FF2B5EF4-FFF2-40B4-BE49-F238E27FC236}">
                  <a16:creationId xmlns:a16="http://schemas.microsoft.com/office/drawing/2014/main" id="{003C16F7-065D-3353-F083-4984CF576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7" r="23871"/>
            <a:stretch/>
          </p:blipFill>
          <p:spPr>
            <a:xfrm>
              <a:off x="1598722" y="2370131"/>
              <a:ext cx="194302" cy="194302"/>
            </a:xfrm>
            <a:prstGeom prst="ellipse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554E34C-5490-38EC-8556-ADEED3DB4358}"/>
              </a:ext>
            </a:extLst>
          </p:cNvPr>
          <p:cNvGrpSpPr/>
          <p:nvPr/>
        </p:nvGrpSpPr>
        <p:grpSpPr>
          <a:xfrm>
            <a:off x="541043" y="2779706"/>
            <a:ext cx="11207261" cy="419100"/>
            <a:chOff x="541043" y="2779706"/>
            <a:chExt cx="11207261" cy="41910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4FDCAF8-3279-926A-9089-392CA3412AF0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B97AD9A-6957-DA84-54AC-6583E39C8344}"/>
                </a:ext>
              </a:extLst>
            </p:cNvPr>
            <p:cNvSpPr txBox="1"/>
            <p:nvPr/>
          </p:nvSpPr>
          <p:spPr>
            <a:xfrm>
              <a:off x="686859" y="2876126"/>
              <a:ext cx="4459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01459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953EBAF-EE66-9B10-1DC3-F477641146D8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030DF0-2BB2-2187-9D1C-EE7A73BE833B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5E02095-FFE8-C83E-C185-DD8530A9E1D0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EBA8A5-E47A-383A-6ACC-94A57274D1D1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75481DC-AFA5-46DA-B471-459F5319175A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E8F3551-3D19-7911-AA1E-DD7ED9E7D665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4B195F3D-B859-E5F2-6804-4063D5F6A9BA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6FA9EE4-21CD-9FD7-1FD0-4688985A54B0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94" name="Picture 93" descr="A cat sitting on a desk&#10;&#10;Description automatically generated">
              <a:extLst>
                <a:ext uri="{FF2B5EF4-FFF2-40B4-BE49-F238E27FC236}">
                  <a16:creationId xmlns:a16="http://schemas.microsoft.com/office/drawing/2014/main" id="{C7863174-C7EE-C93C-9D3E-9842D99F5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B6078EE-DC7C-F2C9-4C93-C95E4F27BCDF}"/>
              </a:ext>
            </a:extLst>
          </p:cNvPr>
          <p:cNvGrpSpPr/>
          <p:nvPr/>
        </p:nvGrpSpPr>
        <p:grpSpPr>
          <a:xfrm>
            <a:off x="541043" y="3295226"/>
            <a:ext cx="11207261" cy="419100"/>
            <a:chOff x="541043" y="2779706"/>
            <a:chExt cx="11207261" cy="4191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499E90A3-7151-5618-D097-9CA6A5F3BB5C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9D0E19F-0AD7-57C3-A217-C44755C1AAD3}"/>
                </a:ext>
              </a:extLst>
            </p:cNvPr>
            <p:cNvSpPr txBox="1"/>
            <p:nvPr/>
          </p:nvSpPr>
          <p:spPr>
            <a:xfrm>
              <a:off x="686859" y="2876126"/>
              <a:ext cx="4459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01459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5E8E201-F073-3C2E-583F-543E22E71B82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5FA4568-AF28-A2A2-33E8-3EE24D7B3A98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ABAB5FD-004E-1009-8D44-E21EFD2FB1C1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87E2873-83E8-FDF6-1899-25F059E42D51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2B530A3-8F40-5D83-F47F-5CE563B3D4CE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40E031-828D-03D7-7AD4-CD8DF605CED5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72304945-BFEB-2812-F5F4-0BABC2410516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B990E9D-56B8-B9A6-413B-880CAEB1F20A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06" name="Picture 105" descr="A cat sitting on a desk&#10;&#10;Description automatically generated">
              <a:extLst>
                <a:ext uri="{FF2B5EF4-FFF2-40B4-BE49-F238E27FC236}">
                  <a16:creationId xmlns:a16="http://schemas.microsoft.com/office/drawing/2014/main" id="{23AF43A7-9DD4-BAF6-F9BA-974CDE78E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C5FAC5A-7115-D6C0-6098-1FF43EE6440B}"/>
              </a:ext>
            </a:extLst>
          </p:cNvPr>
          <p:cNvGrpSpPr/>
          <p:nvPr/>
        </p:nvGrpSpPr>
        <p:grpSpPr>
          <a:xfrm>
            <a:off x="541043" y="3810746"/>
            <a:ext cx="11207261" cy="419100"/>
            <a:chOff x="541043" y="2779706"/>
            <a:chExt cx="11207261" cy="419100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A4EBCE50-EF6A-3EE0-3AAC-3B48A84055D7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CAD2D4B-B843-BA02-39E9-E956C56C94F3}"/>
                </a:ext>
              </a:extLst>
            </p:cNvPr>
            <p:cNvSpPr txBox="1"/>
            <p:nvPr/>
          </p:nvSpPr>
          <p:spPr>
            <a:xfrm>
              <a:off x="686859" y="2876126"/>
              <a:ext cx="4459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01459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0C76D3B-E654-9FAB-020C-6A67132DEFAC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6977A48-8540-2627-79D7-C794D69A5D43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A63B3E5-5E54-A302-5D98-BEBD4CF67701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BFE63F5-E1F4-5442-1BDF-CE0FA0E72CB6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D6EE4C2-9698-0A94-3D4E-95109B658D0B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5A84DB1-6192-1BB3-E374-426A79176D4B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852B60FA-62AE-2FEB-6511-2AFDC9396F2C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CD37165-268F-C96A-34D9-A72FD5D6A4D6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18" name="Picture 117" descr="A cat sitting on a desk&#10;&#10;Description automatically generated">
              <a:extLst>
                <a:ext uri="{FF2B5EF4-FFF2-40B4-BE49-F238E27FC236}">
                  <a16:creationId xmlns:a16="http://schemas.microsoft.com/office/drawing/2014/main" id="{80CDAF69-33F1-ADBC-8F04-E8613CC28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455089C-537A-5FA5-FCB2-5ADEA9E1335C}"/>
              </a:ext>
            </a:extLst>
          </p:cNvPr>
          <p:cNvGrpSpPr/>
          <p:nvPr/>
        </p:nvGrpSpPr>
        <p:grpSpPr>
          <a:xfrm>
            <a:off x="541043" y="4326266"/>
            <a:ext cx="11207261" cy="419100"/>
            <a:chOff x="541043" y="2779706"/>
            <a:chExt cx="11207261" cy="419100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C274D4C2-7F2C-A421-A258-7C67A460C290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9B05C48-05B1-040A-00F6-CCC5C0E1FA20}"/>
                </a:ext>
              </a:extLst>
            </p:cNvPr>
            <p:cNvSpPr txBox="1"/>
            <p:nvPr/>
          </p:nvSpPr>
          <p:spPr>
            <a:xfrm>
              <a:off x="686859" y="2876126"/>
              <a:ext cx="4459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01459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89C73B2-0D1F-139F-3BCD-8DD9A1589733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CE89AA0-ECF3-6CFF-9D80-540CB98B5CD7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3E45EC7-1E30-BCA0-8DF6-9FDB1B9FBDAC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3934D0F-2116-2983-750B-B6D88AF7FC3F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1912B49-60E4-E6E2-836C-87EB3DCF11E8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FA8268B-C026-509E-A7D1-AC81A5ADD626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CFFE5596-B56D-4E72-B731-D8ED0B8DF446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25F7F477-B69D-3D42-8FFF-BE8F629FD0CA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30" name="Picture 129" descr="A cat sitting on a desk&#10;&#10;Description automatically generated">
              <a:extLst>
                <a:ext uri="{FF2B5EF4-FFF2-40B4-BE49-F238E27FC236}">
                  <a16:creationId xmlns:a16="http://schemas.microsoft.com/office/drawing/2014/main" id="{26499C8F-555B-E0C4-08C3-86CDFCF62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7B873BD-D6DE-8387-C95D-FE55B3BE3A7A}"/>
              </a:ext>
            </a:extLst>
          </p:cNvPr>
          <p:cNvGrpSpPr/>
          <p:nvPr/>
        </p:nvGrpSpPr>
        <p:grpSpPr>
          <a:xfrm>
            <a:off x="541043" y="4841786"/>
            <a:ext cx="11207261" cy="419100"/>
            <a:chOff x="541043" y="2779706"/>
            <a:chExt cx="11207261" cy="419100"/>
          </a:xfrm>
        </p:grpSpPr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B7A57CAC-B3B2-9B46-ADDF-FEF7F2B9E4C6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3B5D30A-843E-69F5-B8FD-C090403D764B}"/>
                </a:ext>
              </a:extLst>
            </p:cNvPr>
            <p:cNvSpPr txBox="1"/>
            <p:nvPr/>
          </p:nvSpPr>
          <p:spPr>
            <a:xfrm>
              <a:off x="686859" y="2876126"/>
              <a:ext cx="4459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01459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3F01020-47BB-434A-8C6E-50CF2A5EABF7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F17CBDF-9183-EBCB-4014-6AD493A314FE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681D47C-86AA-11AB-A3EC-8FD1B4C3B7BC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C30F5D2-8182-7F7D-FBA7-FA9FF160B084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FC3C88A-F4CA-4E3D-843D-33F12903FE25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5F655AF-91A0-131A-7419-3F16D205FFDD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0C5256E7-BF9D-F396-9FF8-B8E40CD175D2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014D021-D5C9-0647-56C8-963B2F330A0F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42" name="Picture 141" descr="A cat sitting on a desk&#10;&#10;Description automatically generated">
              <a:extLst>
                <a:ext uri="{FF2B5EF4-FFF2-40B4-BE49-F238E27FC236}">
                  <a16:creationId xmlns:a16="http://schemas.microsoft.com/office/drawing/2014/main" id="{69E58032-5BD4-4BAA-FA75-36CA0A03DF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818F9A-A3DB-809C-47DE-D808C667F40B}"/>
              </a:ext>
            </a:extLst>
          </p:cNvPr>
          <p:cNvGrpSpPr/>
          <p:nvPr/>
        </p:nvGrpSpPr>
        <p:grpSpPr>
          <a:xfrm>
            <a:off x="-17309379" y="2245020"/>
            <a:ext cx="11207261" cy="419100"/>
            <a:chOff x="541043" y="2263140"/>
            <a:chExt cx="11207261" cy="4191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258AE3B-DBD0-49E5-FE2A-1E04AF7131ED}"/>
                </a:ext>
              </a:extLst>
            </p:cNvPr>
            <p:cNvSpPr/>
            <p:nvPr/>
          </p:nvSpPr>
          <p:spPr>
            <a:xfrm>
              <a:off x="541043" y="2263140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A89281-35F7-A109-550D-074E9A2AFDBE}"/>
                </a:ext>
              </a:extLst>
            </p:cNvPr>
            <p:cNvSpPr txBox="1"/>
            <p:nvPr/>
          </p:nvSpPr>
          <p:spPr>
            <a:xfrm>
              <a:off x="686859" y="2359560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1DFBE1-DB49-49CF-0B38-07FAC16B52CA}"/>
                </a:ext>
              </a:extLst>
            </p:cNvPr>
            <p:cNvSpPr txBox="1"/>
            <p:nvPr/>
          </p:nvSpPr>
          <p:spPr>
            <a:xfrm>
              <a:off x="1767478" y="2359560"/>
              <a:ext cx="5373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Speedy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C92539-65E2-E808-3DA3-9C79E404B2AD}"/>
                </a:ext>
              </a:extLst>
            </p:cNvPr>
            <p:cNvSpPr txBox="1"/>
            <p:nvPr/>
          </p:nvSpPr>
          <p:spPr>
            <a:xfrm>
              <a:off x="3606898" y="2359560"/>
              <a:ext cx="3738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Dog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7B1929-332B-CCB9-BD36-9DAD68F85979}"/>
                </a:ext>
              </a:extLst>
            </p:cNvPr>
            <p:cNvSpPr txBox="1"/>
            <p:nvPr/>
          </p:nvSpPr>
          <p:spPr>
            <a:xfrm>
              <a:off x="4740401" y="2359560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Labrador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05B68B-3EED-CCF7-00E9-A8EDBA3372C5}"/>
                </a:ext>
              </a:extLst>
            </p:cNvPr>
            <p:cNvSpPr txBox="1"/>
            <p:nvPr/>
          </p:nvSpPr>
          <p:spPr>
            <a:xfrm>
              <a:off x="5905963" y="2359560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EF943A-0F35-787E-85FC-AB77A587D12C}"/>
                </a:ext>
              </a:extLst>
            </p:cNvPr>
            <p:cNvSpPr txBox="1"/>
            <p:nvPr/>
          </p:nvSpPr>
          <p:spPr>
            <a:xfrm>
              <a:off x="7429963" y="2359560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8FBB94F-D773-A03D-996C-3E9473ED2DEC}"/>
                </a:ext>
              </a:extLst>
            </p:cNvPr>
            <p:cNvGrpSpPr/>
            <p:nvPr/>
          </p:nvGrpSpPr>
          <p:grpSpPr>
            <a:xfrm>
              <a:off x="9785682" y="2359560"/>
              <a:ext cx="842010" cy="215444"/>
              <a:chOff x="9785682" y="2359560"/>
              <a:chExt cx="842010" cy="2154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B033DD71-72E6-BE1E-EAAE-97625C251C35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DC160D-38BD-2657-F4D0-37D0DE077E9A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9663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Payment</a:t>
                </a:r>
              </a:p>
            </p:txBody>
          </p:sp>
        </p:grpSp>
        <p:pic>
          <p:nvPicPr>
            <p:cNvPr id="28" name="Picture 27" descr="Dog posing for a photograph">
              <a:extLst>
                <a:ext uri="{FF2B5EF4-FFF2-40B4-BE49-F238E27FC236}">
                  <a16:creationId xmlns:a16="http://schemas.microsoft.com/office/drawing/2014/main" id="{95188DBD-6068-6D87-23CD-C53E327E8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7" r="23871"/>
            <a:stretch/>
          </p:blipFill>
          <p:spPr>
            <a:xfrm>
              <a:off x="1598722" y="2370131"/>
              <a:ext cx="194302" cy="194302"/>
            </a:xfrm>
            <a:prstGeom prst="ellipse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CA36C5-D81A-FCFA-9660-1C24B462EB07}"/>
              </a:ext>
            </a:extLst>
          </p:cNvPr>
          <p:cNvGrpSpPr/>
          <p:nvPr/>
        </p:nvGrpSpPr>
        <p:grpSpPr>
          <a:xfrm>
            <a:off x="-16080051" y="2761586"/>
            <a:ext cx="11207261" cy="419100"/>
            <a:chOff x="541043" y="2779706"/>
            <a:chExt cx="11207261" cy="4191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C125B927-924E-20B5-DB7F-1E99F755BBFB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F62503-7108-0566-5D68-7442C17732C6}"/>
                </a:ext>
              </a:extLst>
            </p:cNvPr>
            <p:cNvSpPr txBox="1"/>
            <p:nvPr/>
          </p:nvSpPr>
          <p:spPr>
            <a:xfrm>
              <a:off x="686859" y="2876126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01458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E54965F-0BB8-D57C-E93B-721237397D69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65A53FA-F145-EFCF-50B9-6378CD6F1102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C3EDD75-D7AE-48C3-C718-6D9DEB385674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987473C-7BA4-1B45-3D82-8D655C1EF099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983A49B-AC0A-ECBB-6995-2F8E505BA9B3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E9B4223-3F9F-E8D4-061B-2949F33C3CA9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51D0B66F-EC09-03C6-2727-C52B624777BD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8072B93-9CB2-279B-A973-1CFC4709D213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72" name="Picture 71" descr="A cat sitting on a desk&#10;&#10;Description automatically generated">
              <a:extLst>
                <a:ext uri="{FF2B5EF4-FFF2-40B4-BE49-F238E27FC236}">
                  <a16:creationId xmlns:a16="http://schemas.microsoft.com/office/drawing/2014/main" id="{CCBCB3DA-4B50-00D1-B01F-0F2073A2B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E87C194-8560-7F0A-699E-BBD518E64B89}"/>
              </a:ext>
            </a:extLst>
          </p:cNvPr>
          <p:cNvGrpSpPr/>
          <p:nvPr/>
        </p:nvGrpSpPr>
        <p:grpSpPr>
          <a:xfrm>
            <a:off x="-15127791" y="3277106"/>
            <a:ext cx="11207261" cy="419100"/>
            <a:chOff x="541043" y="2779706"/>
            <a:chExt cx="11207261" cy="419100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EBB1DDFA-ED67-240C-B46F-3D40C155A6BE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025787F4-D2BA-ADCF-67DB-4A72BB3F5179}"/>
                </a:ext>
              </a:extLst>
            </p:cNvPr>
            <p:cNvSpPr txBox="1"/>
            <p:nvPr/>
          </p:nvSpPr>
          <p:spPr>
            <a:xfrm>
              <a:off x="686859" y="2876126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01458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A841F4D-922B-764D-9381-E477BCBA4FB5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69F4094-A920-7ED2-71EC-A24F16C88A16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1D022F4-DAA8-0E8F-9E3F-D2B4CF2B29C8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54C7CDA-7D1E-B2E1-5F73-4A8577399816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73BBFC4-8417-2AAD-04B4-711251382D57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FE84F3E-AD3D-BAFC-58C9-E555F5ABFA00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9C1B71A3-C3B9-A869-F60E-E6F317BDC79F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DBD478E-705B-E4D6-1459-AD67453F0A1F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56" name="Picture 155" descr="A cat sitting on a desk&#10;&#10;Description automatically generated">
              <a:extLst>
                <a:ext uri="{FF2B5EF4-FFF2-40B4-BE49-F238E27FC236}">
                  <a16:creationId xmlns:a16="http://schemas.microsoft.com/office/drawing/2014/main" id="{964EA1BB-92B7-CDDB-7878-78365089C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DCF525A-FC34-3ED5-CF18-C223363ECDA6}"/>
              </a:ext>
            </a:extLst>
          </p:cNvPr>
          <p:cNvGrpSpPr/>
          <p:nvPr/>
        </p:nvGrpSpPr>
        <p:grpSpPr>
          <a:xfrm>
            <a:off x="-14117429" y="3792626"/>
            <a:ext cx="11207261" cy="419100"/>
            <a:chOff x="541043" y="2779706"/>
            <a:chExt cx="11207261" cy="419100"/>
          </a:xfrm>
        </p:grpSpPr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EE40AAFF-700E-D22B-49D4-DB72B55D39EF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F1C677A5-7682-4C9B-8EFC-0459C673BB76}"/>
                </a:ext>
              </a:extLst>
            </p:cNvPr>
            <p:cNvSpPr txBox="1"/>
            <p:nvPr/>
          </p:nvSpPr>
          <p:spPr>
            <a:xfrm>
              <a:off x="686859" y="2876126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01458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812569B-4771-4653-886D-29240C0A63B0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7CD94531-A26C-5B9A-FFB5-61AD83472253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AD3A087-F83E-6912-F782-0652538E926A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FEEC5B5-374A-4820-41BC-0AF17A513BC1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CBE08A94-53B0-1755-47A5-536CD6BF88C7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5F1F21-FE23-FD6E-DB8D-5A92C35272BC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ED409A25-C888-C1FF-C399-2D57EA0305CE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156C784-60D2-645B-2889-C5B65CE827A8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68" name="Picture 167" descr="A cat sitting on a desk&#10;&#10;Description automatically generated">
              <a:extLst>
                <a:ext uri="{FF2B5EF4-FFF2-40B4-BE49-F238E27FC236}">
                  <a16:creationId xmlns:a16="http://schemas.microsoft.com/office/drawing/2014/main" id="{E69AD041-E64E-BDD9-CE7D-28332B88F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5D44DA1-A172-7DF1-6EB9-17F7101A56A2}"/>
              </a:ext>
            </a:extLst>
          </p:cNvPr>
          <p:cNvGrpSpPr/>
          <p:nvPr/>
        </p:nvGrpSpPr>
        <p:grpSpPr>
          <a:xfrm>
            <a:off x="-12907442" y="4308146"/>
            <a:ext cx="11207261" cy="419100"/>
            <a:chOff x="541043" y="2779706"/>
            <a:chExt cx="11207261" cy="419100"/>
          </a:xfrm>
        </p:grpSpPr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D7ED07B6-E367-58C5-8774-5CEF8833C0AF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BB05550-FC41-873F-097B-19BF6A2D888C}"/>
                </a:ext>
              </a:extLst>
            </p:cNvPr>
            <p:cNvSpPr txBox="1"/>
            <p:nvPr/>
          </p:nvSpPr>
          <p:spPr>
            <a:xfrm>
              <a:off x="686859" y="2876126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01458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A71F021D-8C81-4468-0A50-D88FF0CB773C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92731D13-1EA6-DC81-A077-4C79F84CC2E5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DA1B520-2014-28A2-603B-BFD66D5DBD4F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C8F35B8F-1413-1BBD-AE40-F320F86B2C28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9EC67E7-52DC-5708-E5E6-D1E519ED2C77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400C566-18AD-C6FD-07A6-19E0DE5BC26F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1597EC0A-843D-378E-F104-678FF5E9F536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6D281B04-3374-2EA1-4A86-3F06BF6B0605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80" name="Picture 179" descr="A cat sitting on a desk&#10;&#10;Description automatically generated">
              <a:extLst>
                <a:ext uri="{FF2B5EF4-FFF2-40B4-BE49-F238E27FC236}">
                  <a16:creationId xmlns:a16="http://schemas.microsoft.com/office/drawing/2014/main" id="{88CC4CB7-1DBD-4C76-45EF-1EB86DE230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AE5F9C2-3F12-F665-A0E1-03B58A826CD4}"/>
              </a:ext>
            </a:extLst>
          </p:cNvPr>
          <p:cNvGrpSpPr/>
          <p:nvPr/>
        </p:nvGrpSpPr>
        <p:grpSpPr>
          <a:xfrm>
            <a:off x="-11786830" y="4823666"/>
            <a:ext cx="11207261" cy="419100"/>
            <a:chOff x="541043" y="2779706"/>
            <a:chExt cx="11207261" cy="419100"/>
          </a:xfrm>
        </p:grpSpPr>
        <p:sp>
          <p:nvSpPr>
            <p:cNvPr id="184" name="Rectangle: Rounded Corners 183">
              <a:extLst>
                <a:ext uri="{FF2B5EF4-FFF2-40B4-BE49-F238E27FC236}">
                  <a16:creationId xmlns:a16="http://schemas.microsoft.com/office/drawing/2014/main" id="{3341BA9C-2920-5C63-C15B-C201EDA5860C}"/>
                </a:ext>
              </a:extLst>
            </p:cNvPr>
            <p:cNvSpPr/>
            <p:nvPr/>
          </p:nvSpPr>
          <p:spPr>
            <a:xfrm>
              <a:off x="541043" y="2779706"/>
              <a:ext cx="11207261" cy="419100"/>
            </a:xfrm>
            <a:prstGeom prst="roundRect">
              <a:avLst>
                <a:gd name="adj" fmla="val 16667"/>
              </a:avLst>
            </a:prstGeom>
            <a:solidFill>
              <a:srgbClr val="EDF9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759CCD7-61A9-2043-F8C7-E317A8E76E49}"/>
                </a:ext>
              </a:extLst>
            </p:cNvPr>
            <p:cNvSpPr txBox="1"/>
            <p:nvPr/>
          </p:nvSpPr>
          <p:spPr>
            <a:xfrm>
              <a:off x="686859" y="2876126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01458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BC99F9EE-0C60-3730-18F3-1A37FB158203}"/>
                </a:ext>
              </a:extLst>
            </p:cNvPr>
            <p:cNvSpPr txBox="1"/>
            <p:nvPr/>
          </p:nvSpPr>
          <p:spPr>
            <a:xfrm>
              <a:off x="1767478" y="287612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Kat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5DD59AFB-597B-9297-70E9-61922AB30387}"/>
                </a:ext>
              </a:extLst>
            </p:cNvPr>
            <p:cNvSpPr txBox="1"/>
            <p:nvPr/>
          </p:nvSpPr>
          <p:spPr>
            <a:xfrm>
              <a:off x="3606898" y="2876126"/>
              <a:ext cx="3561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Cat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8AF8E8D-7B08-832E-B82B-83A5B78A1FAF}"/>
                </a:ext>
              </a:extLst>
            </p:cNvPr>
            <p:cNvSpPr txBox="1"/>
            <p:nvPr/>
          </p:nvSpPr>
          <p:spPr>
            <a:xfrm>
              <a:off x="4740401" y="2876126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Siamese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A5249F9-E693-721D-5FB3-F49B712FA17B}"/>
                </a:ext>
              </a:extLst>
            </p:cNvPr>
            <p:cNvSpPr txBox="1"/>
            <p:nvPr/>
          </p:nvSpPr>
          <p:spPr>
            <a:xfrm>
              <a:off x="5905963" y="287612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$ 50,00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DBE4F782-5261-A6FE-86BC-E43FDBBEF960}"/>
                </a:ext>
              </a:extLst>
            </p:cNvPr>
            <p:cNvSpPr txBox="1"/>
            <p:nvPr/>
          </p:nvSpPr>
          <p:spPr>
            <a:xfrm>
              <a:off x="7429963" y="2876126"/>
              <a:ext cx="4940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neral Sans" pitchFamily="50" charset="0"/>
                </a:rPr>
                <a:t>8 Days</a:t>
              </a: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E3E4B931-6B3F-9600-2227-F53C51E4CAAC}"/>
                </a:ext>
              </a:extLst>
            </p:cNvPr>
            <p:cNvGrpSpPr/>
            <p:nvPr/>
          </p:nvGrpSpPr>
          <p:grpSpPr>
            <a:xfrm>
              <a:off x="9785682" y="2876126"/>
              <a:ext cx="842010" cy="215444"/>
              <a:chOff x="9785682" y="2359560"/>
              <a:chExt cx="842010" cy="215444"/>
            </a:xfrm>
          </p:grpSpPr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2C23C390-5C2F-7AB1-5620-E83CC6F83B9E}"/>
                  </a:ext>
                </a:extLst>
              </p:cNvPr>
              <p:cNvSpPr/>
              <p:nvPr/>
            </p:nvSpPr>
            <p:spPr>
              <a:xfrm>
                <a:off x="9785682" y="2390775"/>
                <a:ext cx="842010" cy="169848"/>
              </a:xfrm>
              <a:prstGeom prst="roundRect">
                <a:avLst>
                  <a:gd name="adj" fmla="val 50000"/>
                </a:avLst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3E7CF0D6-5B9A-6927-7626-632EE93EA812}"/>
                  </a:ext>
                </a:extLst>
              </p:cNvPr>
              <p:cNvSpPr txBox="1"/>
              <p:nvPr/>
            </p:nvSpPr>
            <p:spPr>
              <a:xfrm>
                <a:off x="9906463" y="2359560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eneral Sans" pitchFamily="50" charset="0"/>
                  </a:rPr>
                  <a:t>Pending</a:t>
                </a:r>
              </a:p>
            </p:txBody>
          </p:sp>
        </p:grpSp>
        <p:pic>
          <p:nvPicPr>
            <p:cNvPr id="192" name="Picture 191" descr="A cat sitting on a desk&#10;&#10;Description automatically generated">
              <a:extLst>
                <a:ext uri="{FF2B5EF4-FFF2-40B4-BE49-F238E27FC236}">
                  <a16:creationId xmlns:a16="http://schemas.microsoft.com/office/drawing/2014/main" id="{23C33DF8-50B1-62AC-A6EA-4911BA475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1598722" y="2886388"/>
              <a:ext cx="194920" cy="19492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9754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252</Words>
  <Application>Microsoft Office PowerPoint</Application>
  <PresentationFormat>Widescreen</PresentationFormat>
  <Paragraphs>192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HelveticaNeueLT Pro 55 Roman</vt:lpstr>
      <vt:lpstr>Arial</vt:lpstr>
      <vt:lpstr>General Sans</vt:lpstr>
      <vt:lpstr>Aptos Display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belkacem belhadj chikh</dc:creator>
  <cp:lastModifiedBy>belkacem belhadj chikh</cp:lastModifiedBy>
  <cp:revision>1</cp:revision>
  <dcterms:created xsi:type="dcterms:W3CDTF">2024-07-02T23:44:52Z</dcterms:created>
  <dcterms:modified xsi:type="dcterms:W3CDTF">2024-07-03T02:08:09Z</dcterms:modified>
</cp:coreProperties>
</file>